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0" r:id="rId5"/>
    <p:sldId id="259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5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2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722C-94A7-4952-A383-DB2D1F26DD9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54FC-9362-4692-9BD9-F6105A310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2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Idioms in Spanish with Verb </a:t>
            </a:r>
            <a:r>
              <a:rPr lang="en-US" dirty="0" smtClean="0"/>
              <a:t>to Have instead of verb to 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en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o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¿Cuántos años tienes?</a:t>
            </a:r>
            <a:br>
              <a:rPr lang="es-ES" sz="3600" dirty="0" smtClean="0"/>
            </a:br>
            <a:r>
              <a:rPr lang="es-ES" sz="3600" i="1" dirty="0" err="1" smtClean="0"/>
              <a:t>How</a:t>
            </a:r>
            <a:r>
              <a:rPr lang="es-ES" sz="3600" i="1" dirty="0" smtClean="0"/>
              <a:t> </a:t>
            </a:r>
            <a:r>
              <a:rPr lang="es-ES" sz="3600" i="1" dirty="0" err="1" smtClean="0"/>
              <a:t>old</a:t>
            </a:r>
            <a:r>
              <a:rPr lang="es-ES" sz="3600" i="1" dirty="0" smtClean="0"/>
              <a:t> are </a:t>
            </a:r>
            <a:r>
              <a:rPr lang="es-ES" sz="3600" i="1" dirty="0" err="1" smtClean="0"/>
              <a:t>you</a:t>
            </a:r>
            <a:r>
              <a:rPr lang="es-ES" sz="3600" i="1" dirty="0" smtClean="0"/>
              <a:t>?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s-ES" sz="2800" i="1" dirty="0" err="1" smtClean="0"/>
              <a:t>To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ask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someone’s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age</a:t>
            </a:r>
            <a:endParaRPr lang="es-ES" sz="2800" i="1" dirty="0" smtClean="0"/>
          </a:p>
          <a:p>
            <a:r>
              <a:rPr lang="es-ES" sz="2800" i="1" dirty="0" err="1" smtClean="0"/>
              <a:t>Verb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to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have</a:t>
            </a:r>
            <a:r>
              <a:rPr lang="es-ES" sz="2800" i="1" dirty="0" smtClean="0"/>
              <a:t> in Simple </a:t>
            </a:r>
            <a:r>
              <a:rPr lang="es-ES" sz="2800" i="1" dirty="0" err="1" smtClean="0"/>
              <a:t>Present</a:t>
            </a:r>
            <a:r>
              <a:rPr lang="es-ES" sz="2800" i="1" dirty="0" smtClean="0"/>
              <a:t> Tense</a:t>
            </a:r>
            <a:endParaRPr lang="en-US" sz="28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81493"/>
              </p:ext>
            </p:extLst>
          </p:nvPr>
        </p:nvGraphicFramePr>
        <p:xfrm>
          <a:off x="971600" y="3068960"/>
          <a:ext cx="7200800" cy="323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3165"/>
                <a:gridCol w="3477635"/>
              </a:tblGrid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Pronombres Personales /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Subject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Pronouns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Tener en Presente Simple</a:t>
                      </a:r>
                      <a:r>
                        <a:rPr lang="es-ES" sz="2000" baseline="0" dirty="0" smtClean="0"/>
                        <a:t> / </a:t>
                      </a:r>
                      <a:r>
                        <a:rPr lang="es-ES" sz="2000" baseline="0" dirty="0" err="1" smtClean="0"/>
                        <a:t>to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Have</a:t>
                      </a:r>
                      <a:r>
                        <a:rPr lang="es-ES" sz="2000" baseline="0" dirty="0" smtClean="0"/>
                        <a:t> in Simple </a:t>
                      </a:r>
                      <a:r>
                        <a:rPr lang="es-ES" sz="2000" baseline="0" dirty="0" err="1" smtClean="0"/>
                        <a:t>Present</a:t>
                      </a:r>
                      <a:r>
                        <a:rPr lang="es-ES" sz="2000" baseline="0" dirty="0" smtClean="0"/>
                        <a:t>  Tense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Yo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Ten</a:t>
                      </a:r>
                      <a:r>
                        <a:rPr lang="es-ES" sz="2000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s-ES" sz="2000" dirty="0" smtClean="0"/>
                        <a:t>o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</a:t>
                      </a:r>
                      <a:r>
                        <a:rPr lang="es-ES" sz="2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s-ES" sz="2000" dirty="0" smtClean="0"/>
                        <a:t>enes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Usted / Él / Ella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</a:t>
                      </a:r>
                      <a:r>
                        <a:rPr lang="es-ES" sz="2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s-ES" sz="2000" dirty="0" smtClean="0"/>
                        <a:t>ene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Nosotros / 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Tenemos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Ustedes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</a:t>
                      </a:r>
                      <a:r>
                        <a:rPr lang="es-ES" sz="2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s-ES" sz="2000" dirty="0" smtClean="0"/>
                        <a:t>enen</a:t>
                      </a:r>
                      <a:endParaRPr lang="en-US" sz="2000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Ellos / Ellas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</a:t>
                      </a:r>
                      <a:r>
                        <a:rPr lang="es-ES" sz="2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s-ES" sz="2000" dirty="0" smtClean="0"/>
                        <a:t>enen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Preguntas y 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s-ES" dirty="0" smtClean="0"/>
              <a:t>¿Cuántos años t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dirty="0" smtClean="0"/>
              <a:t>enes? /</a:t>
            </a:r>
            <a:r>
              <a:rPr lang="es-ES" i="1" dirty="0" err="1" smtClean="0"/>
              <a:t>How</a:t>
            </a:r>
            <a:r>
              <a:rPr lang="es-ES" i="1" dirty="0" smtClean="0"/>
              <a:t> </a:t>
            </a:r>
            <a:r>
              <a:rPr lang="es-ES" i="1" dirty="0" err="1" smtClean="0"/>
              <a:t>old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?</a:t>
            </a:r>
            <a:endParaRPr lang="es-ES" dirty="0" smtClean="0"/>
          </a:p>
          <a:p>
            <a:pPr lvl="1"/>
            <a:r>
              <a:rPr lang="es-ES" dirty="0" smtClean="0"/>
              <a:t>Yo ten</a:t>
            </a:r>
            <a:r>
              <a:rPr lang="es-ES" b="1" dirty="0" smtClean="0">
                <a:solidFill>
                  <a:srgbClr val="FF0000"/>
                </a:solidFill>
              </a:rPr>
              <a:t>g</a:t>
            </a:r>
            <a:r>
              <a:rPr lang="es-ES" dirty="0" smtClean="0"/>
              <a:t>o 15 años / </a:t>
            </a:r>
            <a:r>
              <a:rPr lang="es-ES" i="1" dirty="0" err="1" smtClean="0"/>
              <a:t>I’m</a:t>
            </a:r>
            <a:r>
              <a:rPr lang="es-ES" i="1" dirty="0" smtClean="0"/>
              <a:t> 15 </a:t>
            </a:r>
            <a:r>
              <a:rPr lang="es-ES" i="1" dirty="0" err="1" smtClean="0"/>
              <a:t>years</a:t>
            </a:r>
            <a:r>
              <a:rPr lang="es-ES" i="1" dirty="0" smtClean="0"/>
              <a:t> </a:t>
            </a:r>
            <a:r>
              <a:rPr lang="es-ES" i="1" dirty="0" err="1" smtClean="0"/>
              <a:t>old</a:t>
            </a:r>
            <a:endParaRPr lang="es-ES" i="1" dirty="0" smtClean="0"/>
          </a:p>
          <a:p>
            <a:r>
              <a:rPr lang="es-ES" dirty="0" smtClean="0"/>
              <a:t>¿Cuántos años t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dirty="0" smtClean="0"/>
              <a:t>ene María? / </a:t>
            </a:r>
            <a:r>
              <a:rPr lang="es-ES" i="1" dirty="0" err="1" smtClean="0"/>
              <a:t>How</a:t>
            </a:r>
            <a:r>
              <a:rPr lang="es-ES" i="1" dirty="0" smtClean="0"/>
              <a:t> </a:t>
            </a:r>
            <a:r>
              <a:rPr lang="es-ES" i="1" dirty="0" err="1" smtClean="0"/>
              <a:t>old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María?</a:t>
            </a:r>
            <a:endParaRPr lang="es-ES" sz="2400" i="1" dirty="0" smtClean="0"/>
          </a:p>
          <a:p>
            <a:pPr lvl="1"/>
            <a:r>
              <a:rPr lang="es-ES" dirty="0" smtClean="0"/>
              <a:t>Ella t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dirty="0" smtClean="0"/>
              <a:t>ene 21 años /</a:t>
            </a:r>
            <a:r>
              <a:rPr lang="es-ES" i="1" dirty="0" err="1" smtClean="0"/>
              <a:t>She’s</a:t>
            </a:r>
            <a:r>
              <a:rPr lang="es-ES" i="1" dirty="0" smtClean="0"/>
              <a:t> 21 </a:t>
            </a:r>
            <a:r>
              <a:rPr lang="es-ES" i="1" dirty="0" err="1" smtClean="0"/>
              <a:t>years</a:t>
            </a:r>
            <a:r>
              <a:rPr lang="es-ES" i="1" dirty="0" smtClean="0"/>
              <a:t> </a:t>
            </a:r>
            <a:r>
              <a:rPr lang="es-ES" i="1" dirty="0" err="1" smtClean="0"/>
              <a:t>old</a:t>
            </a: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physic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 am:</a:t>
            </a:r>
          </a:p>
          <a:p>
            <a:pPr lvl="2"/>
            <a:r>
              <a:rPr lang="en-US" dirty="0" smtClean="0"/>
              <a:t>Hungry</a:t>
            </a:r>
          </a:p>
          <a:p>
            <a:pPr lvl="2"/>
            <a:r>
              <a:rPr lang="en-US" dirty="0" smtClean="0"/>
              <a:t>Cold</a:t>
            </a:r>
          </a:p>
          <a:p>
            <a:pPr lvl="2"/>
            <a:r>
              <a:rPr lang="en-US" dirty="0" smtClean="0"/>
              <a:t>Hot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endParaRPr lang="en-US" dirty="0" smtClean="0"/>
          </a:p>
          <a:p>
            <a:pPr lvl="2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fr</a:t>
            </a:r>
            <a:r>
              <a:rPr lang="es-ES" dirty="0" smtClean="0"/>
              <a:t>í</a:t>
            </a:r>
            <a:r>
              <a:rPr lang="en-US" dirty="0" smtClean="0"/>
              <a:t>o</a:t>
            </a:r>
          </a:p>
          <a:p>
            <a:pPr lvl="2"/>
            <a:r>
              <a:rPr lang="es-ES" dirty="0" smtClean="0"/>
              <a:t>Yo tengo calor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health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I </a:t>
            </a:r>
            <a:r>
              <a:rPr lang="es-ES" dirty="0" err="1" smtClean="0"/>
              <a:t>have</a:t>
            </a:r>
            <a:endParaRPr lang="es-ES" dirty="0" smtClean="0"/>
          </a:p>
          <a:p>
            <a:pPr lvl="1"/>
            <a:r>
              <a:rPr lang="es-ES" dirty="0" err="1" smtClean="0"/>
              <a:t>Flu</a:t>
            </a:r>
            <a:endParaRPr lang="es-ES" dirty="0" smtClean="0"/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 a Virus</a:t>
            </a:r>
            <a:endParaRPr lang="es-ES" dirty="0" smtClean="0"/>
          </a:p>
          <a:p>
            <a:r>
              <a:rPr lang="es-ES" dirty="0" smtClean="0"/>
              <a:t>Yo tengo</a:t>
            </a:r>
          </a:p>
          <a:p>
            <a:pPr lvl="1"/>
            <a:r>
              <a:rPr lang="es-ES" dirty="0" smtClean="0"/>
              <a:t>Gripe</a:t>
            </a:r>
          </a:p>
          <a:p>
            <a:pPr lvl="1"/>
            <a:r>
              <a:rPr lang="es-ES" dirty="0" smtClean="0"/>
              <a:t>Tos</a:t>
            </a:r>
          </a:p>
          <a:p>
            <a:pPr lvl="1"/>
            <a:r>
              <a:rPr lang="es-ES" dirty="0" smtClean="0"/>
              <a:t>Fiebre</a:t>
            </a:r>
          </a:p>
          <a:p>
            <a:pPr lvl="1"/>
            <a:r>
              <a:rPr lang="es-ES" dirty="0" smtClean="0"/>
              <a:t>Diabetes</a:t>
            </a:r>
          </a:p>
          <a:p>
            <a:pPr lvl="1"/>
            <a:r>
              <a:rPr lang="es-ES" dirty="0" smtClean="0"/>
              <a:t>Un 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161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Idioms in Spanish with Verb to Have instead of verb to Be</vt:lpstr>
      <vt:lpstr>¿Cuántos años tienes? How old are you?</vt:lpstr>
      <vt:lpstr>Preguntas y Respuestas</vt:lpstr>
      <vt:lpstr>Some physic conditions</vt:lpstr>
      <vt:lpstr>Some health conditions or diseases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¿Cuántos años tienes? How old are you?</dc:title>
  <dc:creator>cesar mauricio gonzalez salas</dc:creator>
  <cp:lastModifiedBy>cesar mauricio gonzalez salas</cp:lastModifiedBy>
  <cp:revision>20</cp:revision>
  <dcterms:created xsi:type="dcterms:W3CDTF">2017-10-09T09:41:59Z</dcterms:created>
  <dcterms:modified xsi:type="dcterms:W3CDTF">2019-05-13T13:12:29Z</dcterms:modified>
</cp:coreProperties>
</file>